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90" r:id="rId35"/>
    <p:sldId id="291" r:id="rId36"/>
    <p:sldId id="289" r:id="rId37"/>
    <p:sldId id="292" r:id="rId38"/>
    <p:sldId id="293" r:id="rId39"/>
    <p:sldId id="294" r:id="rId40"/>
    <p:sldId id="295" r:id="rId41"/>
    <p:sldId id="296" r:id="rId42"/>
  </p:sldIdLst>
  <p:sldSz cx="9144000" cy="6858000" type="screen4x3"/>
  <p:notesSz cx="69469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FF"/>
    <a:srgbClr val="0099FF"/>
    <a:srgbClr val="99CCFF"/>
    <a:srgbClr val="3366CC"/>
    <a:srgbClr val="CCECFF"/>
    <a:srgbClr val="0033CC"/>
    <a:srgbClr val="6699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70" autoAdjust="0"/>
  </p:normalViewPr>
  <p:slideViewPr>
    <p:cSldViewPr>
      <p:cViewPr varScale="1">
        <p:scale>
          <a:sx n="70" d="100"/>
          <a:sy n="70" d="100"/>
        </p:scale>
        <p:origin x="-11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defTabSz="927100">
              <a:defRPr kumimoji="0"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algn="r" defTabSz="927100">
              <a:defRPr kumimoji="0"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410075"/>
            <a:ext cx="509587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defTabSz="927100">
              <a:defRPr kumimoji="0"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82015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algn="r" defTabSz="927100">
              <a:defRPr kumimoji="0" sz="1200">
                <a:latin typeface="Times New Roman" pitchFamily="18" charset="0"/>
              </a:defRPr>
            </a:lvl1pPr>
          </a:lstStyle>
          <a:p>
            <a:fld id="{2B055948-8C37-4802-802A-E84251BC63C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1221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1828800" y="2173288"/>
            <a:ext cx="4954588" cy="12192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429000"/>
            <a:ext cx="4953000" cy="1868488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5EF1D08-FF31-418F-AD9B-FE8819ABDD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FD9FB8-8B8D-417B-BEDB-7F65E3F5A5F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9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7145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81000"/>
            <a:ext cx="4992687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F7DC25-12FB-4AA0-971B-37B1642431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139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DDBB7B-4616-4A22-9828-7B64BF8EFF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775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54CCDC-461A-432D-83B1-3CEFC88DE8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634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676400"/>
            <a:ext cx="33528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76400"/>
            <a:ext cx="33528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2D8E94-E417-4FE6-B48B-A14B763F4BD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677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B6220B-3531-43B6-AD64-B2F61D57D2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399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1D1274-7E79-42A8-A468-B8EDE9BACA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719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16E0E3-3C0C-4EF2-AABE-440C4503DF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610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A5654A-9C46-4C1D-9B9A-8D82E67FF7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540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8FFF18-E69B-4C8B-AD44-CC95748AD6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579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81000"/>
            <a:ext cx="685958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676400"/>
            <a:ext cx="6858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228600" y="6326188"/>
            <a:ext cx="1905000" cy="379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200"/>
            </a:lvl1pPr>
          </a:lstStyle>
          <a:p>
            <a:endParaRPr lang="en-US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0" y="6324600"/>
            <a:ext cx="2895600" cy="379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/>
            </a:lvl1pPr>
          </a:lstStyle>
          <a:p>
            <a:endParaRPr lang="en-US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10200" y="6324600"/>
            <a:ext cx="1905000" cy="379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b="1"/>
            </a:lvl1pPr>
          </a:lstStyle>
          <a:p>
            <a:fld id="{60676D95-0E4C-4801-8F40-8460AB10677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2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828800"/>
            <a:ext cx="7772400" cy="2627312"/>
          </a:xfrm>
          <a:noFill/>
          <a:ln/>
        </p:spPr>
        <p:txBody>
          <a:bodyPr/>
          <a:lstStyle/>
          <a:p>
            <a:pPr algn="ctr"/>
            <a:r>
              <a:rPr lang="en-US" sz="6000" dirty="0" smtClean="0"/>
              <a:t>Doubling and Halving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828800" y="533400"/>
            <a:ext cx="4953000" cy="5867400"/>
          </a:xfrm>
        </p:spPr>
        <p:txBody>
          <a:bodyPr/>
          <a:lstStyle/>
          <a:p>
            <a:pPr algn="ctr"/>
            <a:r>
              <a:rPr lang="en-US" sz="5400" dirty="0" smtClean="0"/>
              <a:t>1 x 32</a:t>
            </a:r>
          </a:p>
          <a:p>
            <a:pPr algn="ctr"/>
            <a:r>
              <a:rPr lang="en-US" sz="5400" dirty="0" smtClean="0"/>
              <a:t>2 x 16</a:t>
            </a:r>
          </a:p>
          <a:p>
            <a:pPr algn="ctr"/>
            <a:r>
              <a:rPr lang="en-US" sz="5400" dirty="0" smtClean="0"/>
              <a:t>4 x 8</a:t>
            </a:r>
          </a:p>
          <a:p>
            <a:pPr algn="ctr"/>
            <a:r>
              <a:rPr lang="en-US" sz="5400" dirty="0" smtClean="0"/>
              <a:t>8 x 4</a:t>
            </a:r>
          </a:p>
          <a:p>
            <a:pPr algn="ctr"/>
            <a:r>
              <a:rPr lang="en-US" sz="5400" dirty="0" smtClean="0"/>
              <a:t>16 x 2</a:t>
            </a:r>
          </a:p>
          <a:p>
            <a:pPr algn="ctr"/>
            <a:r>
              <a:rPr lang="en-US" sz="5400" dirty="0" smtClean="0"/>
              <a:t>32 x 1</a:t>
            </a:r>
          </a:p>
          <a:p>
            <a:pPr algn="ctr"/>
            <a:endParaRPr lang="en-US" sz="5400" dirty="0" smtClean="0"/>
          </a:p>
        </p:txBody>
      </p:sp>
    </p:spTree>
    <p:extLst>
      <p:ext uri="{BB962C8B-B14F-4D97-AF65-F5344CB8AC3E}">
        <p14:creationId xmlns:p14="http://schemas.microsoft.com/office/powerpoint/2010/main" val="3984605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828800" y="1066800"/>
            <a:ext cx="4953000" cy="5181600"/>
          </a:xfrm>
        </p:spPr>
        <p:txBody>
          <a:bodyPr/>
          <a:lstStyle/>
          <a:p>
            <a:pPr algn="ctr"/>
            <a:r>
              <a:rPr lang="en-US" sz="5400" dirty="0" smtClean="0"/>
              <a:t>1 x 56</a:t>
            </a:r>
          </a:p>
          <a:p>
            <a:pPr algn="ctr"/>
            <a:r>
              <a:rPr lang="en-US" sz="5400" dirty="0" smtClean="0"/>
              <a:t>2 x 28</a:t>
            </a:r>
          </a:p>
          <a:p>
            <a:pPr algn="ctr"/>
            <a:r>
              <a:rPr lang="en-US" sz="5400" dirty="0" smtClean="0"/>
              <a:t>4 x 14</a:t>
            </a:r>
          </a:p>
          <a:p>
            <a:pPr algn="ctr"/>
            <a:r>
              <a:rPr lang="en-US" sz="5400" dirty="0" smtClean="0"/>
              <a:t>8 x 7</a:t>
            </a:r>
          </a:p>
        </p:txBody>
      </p:sp>
    </p:spTree>
    <p:extLst>
      <p:ext uri="{BB962C8B-B14F-4D97-AF65-F5344CB8AC3E}">
        <p14:creationId xmlns:p14="http://schemas.microsoft.com/office/powerpoint/2010/main" val="3984605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219200"/>
            <a:ext cx="7772400" cy="1362075"/>
          </a:xfrm>
        </p:spPr>
        <p:txBody>
          <a:bodyPr/>
          <a:lstStyle/>
          <a:p>
            <a:pPr algn="ctr"/>
            <a:r>
              <a:rPr lang="en-US" sz="5400" dirty="0" smtClean="0"/>
              <a:t>Category 2</a:t>
            </a:r>
            <a:endParaRPr lang="en-US" sz="5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419600"/>
            <a:ext cx="7772400" cy="749300"/>
          </a:xfrm>
        </p:spPr>
        <p:txBody>
          <a:bodyPr/>
          <a:lstStyle/>
          <a:p>
            <a:pPr algn="ctr"/>
            <a:r>
              <a:rPr lang="en-US" dirty="0" smtClean="0"/>
              <a:t>Doubling and Halving with 1 x 2-digit and 1 x 3-digit numbers.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14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828800" y="1752600"/>
            <a:ext cx="4953000" cy="3429000"/>
          </a:xfrm>
        </p:spPr>
        <p:txBody>
          <a:bodyPr/>
          <a:lstStyle/>
          <a:p>
            <a:pPr algn="ctr"/>
            <a:r>
              <a:rPr lang="en-US" sz="5400" dirty="0" smtClean="0"/>
              <a:t>8 x 16</a:t>
            </a:r>
          </a:p>
          <a:p>
            <a:pPr algn="ctr"/>
            <a:r>
              <a:rPr lang="en-US" sz="5400" dirty="0" smtClean="0"/>
              <a:t>4 x 32</a:t>
            </a:r>
          </a:p>
          <a:p>
            <a:pPr algn="ctr"/>
            <a:r>
              <a:rPr lang="en-US" sz="5400" dirty="0" smtClean="0"/>
              <a:t>2 x 64</a:t>
            </a:r>
          </a:p>
        </p:txBody>
      </p:sp>
    </p:spTree>
    <p:extLst>
      <p:ext uri="{BB962C8B-B14F-4D97-AF65-F5344CB8AC3E}">
        <p14:creationId xmlns:p14="http://schemas.microsoft.com/office/powerpoint/2010/main" val="3619864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828800" y="1752600"/>
            <a:ext cx="4953000" cy="3429000"/>
          </a:xfrm>
        </p:spPr>
        <p:txBody>
          <a:bodyPr/>
          <a:lstStyle/>
          <a:p>
            <a:pPr algn="ctr"/>
            <a:r>
              <a:rPr lang="en-US" sz="5400" dirty="0" smtClean="0"/>
              <a:t>8 x 32</a:t>
            </a:r>
          </a:p>
          <a:p>
            <a:pPr algn="ctr"/>
            <a:r>
              <a:rPr lang="en-US" sz="5400" dirty="0" smtClean="0"/>
              <a:t>4 x 64</a:t>
            </a:r>
          </a:p>
          <a:p>
            <a:pPr algn="ctr"/>
            <a:r>
              <a:rPr lang="en-US" sz="5400" dirty="0" smtClean="0"/>
              <a:t>2 x 168</a:t>
            </a:r>
          </a:p>
        </p:txBody>
      </p:sp>
    </p:spTree>
    <p:extLst>
      <p:ext uri="{BB962C8B-B14F-4D97-AF65-F5344CB8AC3E}">
        <p14:creationId xmlns:p14="http://schemas.microsoft.com/office/powerpoint/2010/main" val="415514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828800" y="1752600"/>
            <a:ext cx="4953000" cy="3429000"/>
          </a:xfrm>
        </p:spPr>
        <p:txBody>
          <a:bodyPr/>
          <a:lstStyle/>
          <a:p>
            <a:pPr algn="ctr"/>
            <a:r>
              <a:rPr lang="en-US" sz="5400" dirty="0" smtClean="0"/>
              <a:t>36 x 5</a:t>
            </a:r>
          </a:p>
          <a:p>
            <a:pPr algn="ctr"/>
            <a:r>
              <a:rPr lang="en-US" sz="5400" dirty="0" smtClean="0"/>
              <a:t>18 x 10</a:t>
            </a:r>
          </a:p>
          <a:p>
            <a:pPr algn="ctr"/>
            <a:r>
              <a:rPr lang="en-US" sz="5400" dirty="0" smtClean="0"/>
              <a:t>9 x 20</a:t>
            </a:r>
          </a:p>
        </p:txBody>
      </p:sp>
    </p:spTree>
    <p:extLst>
      <p:ext uri="{BB962C8B-B14F-4D97-AF65-F5344CB8AC3E}">
        <p14:creationId xmlns:p14="http://schemas.microsoft.com/office/powerpoint/2010/main" val="415514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828800" y="1752600"/>
            <a:ext cx="4953000" cy="3429000"/>
          </a:xfrm>
        </p:spPr>
        <p:txBody>
          <a:bodyPr/>
          <a:lstStyle/>
          <a:p>
            <a:pPr algn="ctr"/>
            <a:r>
              <a:rPr lang="en-US" sz="5400" dirty="0" smtClean="0"/>
              <a:t>8 x 125</a:t>
            </a:r>
          </a:p>
          <a:p>
            <a:pPr algn="ctr"/>
            <a:r>
              <a:rPr lang="en-US" sz="5400" dirty="0" smtClean="0"/>
              <a:t>4 x 250</a:t>
            </a:r>
          </a:p>
          <a:p>
            <a:pPr algn="ctr"/>
            <a:r>
              <a:rPr lang="en-US" sz="5400" dirty="0" smtClean="0"/>
              <a:t>2 x 500</a:t>
            </a:r>
          </a:p>
        </p:txBody>
      </p:sp>
    </p:spTree>
    <p:extLst>
      <p:ext uri="{BB962C8B-B14F-4D97-AF65-F5344CB8AC3E}">
        <p14:creationId xmlns:p14="http://schemas.microsoft.com/office/powerpoint/2010/main" val="415514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828800" y="1752600"/>
            <a:ext cx="4953000" cy="3429000"/>
          </a:xfrm>
        </p:spPr>
        <p:txBody>
          <a:bodyPr/>
          <a:lstStyle/>
          <a:p>
            <a:pPr algn="ctr"/>
            <a:r>
              <a:rPr lang="en-US" sz="5400" dirty="0" smtClean="0"/>
              <a:t>84 x 5</a:t>
            </a:r>
          </a:p>
          <a:p>
            <a:pPr algn="ctr"/>
            <a:r>
              <a:rPr lang="en-US" sz="5400" dirty="0" smtClean="0"/>
              <a:t>42 x 10</a:t>
            </a:r>
          </a:p>
          <a:p>
            <a:pPr algn="ctr"/>
            <a:r>
              <a:rPr lang="en-US" sz="5400" dirty="0" smtClean="0"/>
              <a:t>21 x 20</a:t>
            </a:r>
          </a:p>
        </p:txBody>
      </p:sp>
    </p:spTree>
    <p:extLst>
      <p:ext uri="{BB962C8B-B14F-4D97-AF65-F5344CB8AC3E}">
        <p14:creationId xmlns:p14="http://schemas.microsoft.com/office/powerpoint/2010/main" val="415514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828800" y="1752600"/>
            <a:ext cx="4953000" cy="3429000"/>
          </a:xfrm>
        </p:spPr>
        <p:txBody>
          <a:bodyPr/>
          <a:lstStyle/>
          <a:p>
            <a:pPr algn="ctr"/>
            <a:r>
              <a:rPr lang="en-US" sz="5400" dirty="0" smtClean="0"/>
              <a:t>35 x 8</a:t>
            </a:r>
          </a:p>
          <a:p>
            <a:pPr algn="ctr"/>
            <a:r>
              <a:rPr lang="en-US" sz="5400" dirty="0" smtClean="0"/>
              <a:t>70 x 4</a:t>
            </a:r>
          </a:p>
          <a:p>
            <a:pPr algn="ctr"/>
            <a:r>
              <a:rPr lang="en-US" sz="5400" dirty="0" smtClean="0"/>
              <a:t>140 x 2</a:t>
            </a:r>
          </a:p>
        </p:txBody>
      </p:sp>
    </p:spTree>
    <p:extLst>
      <p:ext uri="{BB962C8B-B14F-4D97-AF65-F5344CB8AC3E}">
        <p14:creationId xmlns:p14="http://schemas.microsoft.com/office/powerpoint/2010/main" val="415514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828800" y="1752600"/>
            <a:ext cx="4953000" cy="3429000"/>
          </a:xfrm>
        </p:spPr>
        <p:txBody>
          <a:bodyPr/>
          <a:lstStyle/>
          <a:p>
            <a:pPr algn="ctr"/>
            <a:r>
              <a:rPr lang="en-US" sz="5400" dirty="0" smtClean="0"/>
              <a:t>125 x 8</a:t>
            </a:r>
          </a:p>
          <a:p>
            <a:pPr algn="ctr"/>
            <a:r>
              <a:rPr lang="en-US" sz="5400" dirty="0" smtClean="0"/>
              <a:t>250 x 4</a:t>
            </a:r>
          </a:p>
          <a:p>
            <a:pPr algn="ctr"/>
            <a:r>
              <a:rPr lang="en-US" sz="5400" dirty="0" smtClean="0"/>
              <a:t>500 x 2</a:t>
            </a:r>
          </a:p>
        </p:txBody>
      </p:sp>
    </p:spTree>
    <p:extLst>
      <p:ext uri="{BB962C8B-B14F-4D97-AF65-F5344CB8AC3E}">
        <p14:creationId xmlns:p14="http://schemas.microsoft.com/office/powerpoint/2010/main" val="415514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219200"/>
            <a:ext cx="7772400" cy="1362075"/>
          </a:xfrm>
        </p:spPr>
        <p:txBody>
          <a:bodyPr/>
          <a:lstStyle/>
          <a:p>
            <a:pPr algn="ctr"/>
            <a:r>
              <a:rPr lang="en-US" sz="5400" dirty="0" smtClean="0"/>
              <a:t>Category 1</a:t>
            </a:r>
            <a:endParaRPr lang="en-US" sz="5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419600"/>
            <a:ext cx="7772400" cy="749300"/>
          </a:xfrm>
        </p:spPr>
        <p:txBody>
          <a:bodyPr/>
          <a:lstStyle/>
          <a:p>
            <a:pPr algn="ctr"/>
            <a:r>
              <a:rPr lang="en-US" dirty="0" smtClean="0"/>
              <a:t>Doubling and Halving with basic facts.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342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828800" y="1752600"/>
            <a:ext cx="4953000" cy="3429000"/>
          </a:xfrm>
        </p:spPr>
        <p:txBody>
          <a:bodyPr/>
          <a:lstStyle/>
          <a:p>
            <a:pPr algn="ctr"/>
            <a:r>
              <a:rPr lang="en-US" sz="5400" dirty="0" smtClean="0"/>
              <a:t>345 x 8</a:t>
            </a:r>
          </a:p>
          <a:p>
            <a:pPr algn="ctr"/>
            <a:r>
              <a:rPr lang="en-US" sz="5400" dirty="0" smtClean="0"/>
              <a:t>690 x 4</a:t>
            </a:r>
          </a:p>
          <a:p>
            <a:pPr algn="ctr"/>
            <a:r>
              <a:rPr lang="en-US" sz="5400" dirty="0" smtClean="0"/>
              <a:t>1380 x 2</a:t>
            </a:r>
          </a:p>
        </p:txBody>
      </p:sp>
    </p:spTree>
    <p:extLst>
      <p:ext uri="{BB962C8B-B14F-4D97-AF65-F5344CB8AC3E}">
        <p14:creationId xmlns:p14="http://schemas.microsoft.com/office/powerpoint/2010/main" val="415514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828800" y="1752600"/>
            <a:ext cx="4953000" cy="3429000"/>
          </a:xfrm>
        </p:spPr>
        <p:txBody>
          <a:bodyPr/>
          <a:lstStyle/>
          <a:p>
            <a:pPr algn="ctr"/>
            <a:r>
              <a:rPr lang="en-US" sz="5400" dirty="0" smtClean="0"/>
              <a:t>8 x 29</a:t>
            </a:r>
          </a:p>
          <a:p>
            <a:pPr algn="ctr"/>
            <a:r>
              <a:rPr lang="en-US" sz="5400" dirty="0" smtClean="0"/>
              <a:t>4 x 58</a:t>
            </a:r>
          </a:p>
          <a:p>
            <a:pPr algn="ctr"/>
            <a:r>
              <a:rPr lang="en-US" sz="5400" dirty="0" smtClean="0"/>
              <a:t>2 x 116</a:t>
            </a:r>
          </a:p>
        </p:txBody>
      </p:sp>
    </p:spTree>
    <p:extLst>
      <p:ext uri="{BB962C8B-B14F-4D97-AF65-F5344CB8AC3E}">
        <p14:creationId xmlns:p14="http://schemas.microsoft.com/office/powerpoint/2010/main" val="415514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219200"/>
            <a:ext cx="7772400" cy="1362075"/>
          </a:xfrm>
        </p:spPr>
        <p:txBody>
          <a:bodyPr/>
          <a:lstStyle/>
          <a:p>
            <a:pPr algn="ctr"/>
            <a:r>
              <a:rPr lang="en-US" sz="5400" dirty="0" smtClean="0"/>
              <a:t>Category 3</a:t>
            </a:r>
            <a:endParaRPr lang="en-US" sz="5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419600"/>
            <a:ext cx="7772400" cy="749300"/>
          </a:xfrm>
        </p:spPr>
        <p:txBody>
          <a:bodyPr/>
          <a:lstStyle/>
          <a:p>
            <a:pPr algn="ctr"/>
            <a:r>
              <a:rPr lang="en-US" dirty="0" smtClean="0"/>
              <a:t>Doubling and Halving with 2 x 2-digit numbers.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10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828800" y="1752600"/>
            <a:ext cx="4953000" cy="3429000"/>
          </a:xfrm>
        </p:spPr>
        <p:txBody>
          <a:bodyPr/>
          <a:lstStyle/>
          <a:p>
            <a:pPr algn="ctr"/>
            <a:r>
              <a:rPr lang="en-US" sz="5400" dirty="0" smtClean="0"/>
              <a:t>3 x 60</a:t>
            </a:r>
          </a:p>
          <a:p>
            <a:pPr algn="ctr"/>
            <a:r>
              <a:rPr lang="en-US" sz="5400" dirty="0" smtClean="0"/>
              <a:t>6 x 30</a:t>
            </a:r>
          </a:p>
          <a:p>
            <a:pPr algn="ctr"/>
            <a:r>
              <a:rPr lang="en-US" sz="5400" dirty="0" smtClean="0"/>
              <a:t>12 x 15</a:t>
            </a:r>
          </a:p>
        </p:txBody>
      </p:sp>
    </p:spTree>
    <p:extLst>
      <p:ext uri="{BB962C8B-B14F-4D97-AF65-F5344CB8AC3E}">
        <p14:creationId xmlns:p14="http://schemas.microsoft.com/office/powerpoint/2010/main" val="1838250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828800" y="1752600"/>
            <a:ext cx="4953000" cy="3429000"/>
          </a:xfrm>
        </p:spPr>
        <p:txBody>
          <a:bodyPr/>
          <a:lstStyle/>
          <a:p>
            <a:pPr algn="ctr"/>
            <a:r>
              <a:rPr lang="en-US" sz="5400" dirty="0"/>
              <a:t>9</a:t>
            </a:r>
            <a:r>
              <a:rPr lang="en-US" sz="5400" dirty="0" smtClean="0"/>
              <a:t> x 56</a:t>
            </a:r>
          </a:p>
          <a:p>
            <a:pPr algn="ctr"/>
            <a:r>
              <a:rPr lang="en-US" sz="5400" dirty="0" smtClean="0"/>
              <a:t>18 x 28</a:t>
            </a:r>
          </a:p>
          <a:p>
            <a:pPr algn="ctr"/>
            <a:r>
              <a:rPr lang="en-US" sz="5400" dirty="0" smtClean="0"/>
              <a:t>36 x 14</a:t>
            </a:r>
          </a:p>
        </p:txBody>
      </p:sp>
    </p:spTree>
    <p:extLst>
      <p:ext uri="{BB962C8B-B14F-4D97-AF65-F5344CB8AC3E}">
        <p14:creationId xmlns:p14="http://schemas.microsoft.com/office/powerpoint/2010/main" val="1838250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828800" y="1752600"/>
            <a:ext cx="4953000" cy="3886200"/>
          </a:xfrm>
        </p:spPr>
        <p:txBody>
          <a:bodyPr/>
          <a:lstStyle/>
          <a:p>
            <a:pPr algn="ctr"/>
            <a:r>
              <a:rPr lang="en-US" sz="5400" dirty="0"/>
              <a:t>2</a:t>
            </a:r>
            <a:r>
              <a:rPr lang="en-US" sz="5400" dirty="0" smtClean="0"/>
              <a:t> x 280</a:t>
            </a:r>
          </a:p>
          <a:p>
            <a:pPr algn="ctr"/>
            <a:r>
              <a:rPr lang="en-US" sz="5400" dirty="0" smtClean="0"/>
              <a:t>4 x 140</a:t>
            </a:r>
          </a:p>
          <a:p>
            <a:pPr algn="ctr"/>
            <a:r>
              <a:rPr lang="en-US" sz="5400" dirty="0"/>
              <a:t>8</a:t>
            </a:r>
            <a:r>
              <a:rPr lang="en-US" sz="5400" dirty="0" smtClean="0"/>
              <a:t> x 70</a:t>
            </a:r>
          </a:p>
          <a:p>
            <a:pPr algn="ctr"/>
            <a:r>
              <a:rPr lang="en-US" sz="5400" dirty="0" smtClean="0"/>
              <a:t>16 x 35</a:t>
            </a:r>
          </a:p>
        </p:txBody>
      </p:sp>
    </p:spTree>
    <p:extLst>
      <p:ext uri="{BB962C8B-B14F-4D97-AF65-F5344CB8AC3E}">
        <p14:creationId xmlns:p14="http://schemas.microsoft.com/office/powerpoint/2010/main" val="1838250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828800" y="1752600"/>
            <a:ext cx="4953000" cy="3429000"/>
          </a:xfrm>
        </p:spPr>
        <p:txBody>
          <a:bodyPr/>
          <a:lstStyle/>
          <a:p>
            <a:pPr algn="ctr"/>
            <a:r>
              <a:rPr lang="en-US" sz="5400" dirty="0" smtClean="0"/>
              <a:t>104 x 3</a:t>
            </a:r>
          </a:p>
          <a:p>
            <a:pPr algn="ctr"/>
            <a:r>
              <a:rPr lang="en-US" sz="5400" dirty="0" smtClean="0"/>
              <a:t>52 x 6</a:t>
            </a:r>
          </a:p>
          <a:p>
            <a:pPr algn="ctr"/>
            <a:r>
              <a:rPr lang="en-US" sz="5400" dirty="0" smtClean="0"/>
              <a:t>26 x 12</a:t>
            </a:r>
          </a:p>
        </p:txBody>
      </p:sp>
    </p:spTree>
    <p:extLst>
      <p:ext uri="{BB962C8B-B14F-4D97-AF65-F5344CB8AC3E}">
        <p14:creationId xmlns:p14="http://schemas.microsoft.com/office/powerpoint/2010/main" val="1838250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828800" y="1752600"/>
            <a:ext cx="4953000" cy="3429000"/>
          </a:xfrm>
        </p:spPr>
        <p:txBody>
          <a:bodyPr/>
          <a:lstStyle/>
          <a:p>
            <a:pPr algn="ctr"/>
            <a:r>
              <a:rPr lang="en-US" sz="5400" dirty="0" smtClean="0"/>
              <a:t>4 x 120</a:t>
            </a:r>
          </a:p>
          <a:p>
            <a:pPr algn="ctr"/>
            <a:r>
              <a:rPr lang="en-US" sz="5400" dirty="0" smtClean="0"/>
              <a:t>8 x 60</a:t>
            </a:r>
          </a:p>
          <a:p>
            <a:pPr algn="ctr"/>
            <a:r>
              <a:rPr lang="en-US" sz="5400" dirty="0" smtClean="0"/>
              <a:t>32 x 15</a:t>
            </a:r>
          </a:p>
        </p:txBody>
      </p:sp>
    </p:spTree>
    <p:extLst>
      <p:ext uri="{BB962C8B-B14F-4D97-AF65-F5344CB8AC3E}">
        <p14:creationId xmlns:p14="http://schemas.microsoft.com/office/powerpoint/2010/main" val="1838250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828800" y="1752600"/>
            <a:ext cx="4953000" cy="3429000"/>
          </a:xfrm>
        </p:spPr>
        <p:txBody>
          <a:bodyPr/>
          <a:lstStyle/>
          <a:p>
            <a:pPr algn="ctr"/>
            <a:r>
              <a:rPr lang="en-US" sz="5400" dirty="0" smtClean="0"/>
              <a:t>100 x 4</a:t>
            </a:r>
          </a:p>
          <a:p>
            <a:pPr algn="ctr"/>
            <a:r>
              <a:rPr lang="en-US" sz="5400" dirty="0" smtClean="0"/>
              <a:t>50 x 8</a:t>
            </a:r>
          </a:p>
          <a:p>
            <a:pPr algn="ctr"/>
            <a:r>
              <a:rPr lang="en-US" sz="5400" dirty="0" smtClean="0"/>
              <a:t>25 x 16</a:t>
            </a:r>
          </a:p>
        </p:txBody>
      </p:sp>
    </p:spTree>
    <p:extLst>
      <p:ext uri="{BB962C8B-B14F-4D97-AF65-F5344CB8AC3E}">
        <p14:creationId xmlns:p14="http://schemas.microsoft.com/office/powerpoint/2010/main" val="1838250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828800" y="1524000"/>
            <a:ext cx="4953000" cy="3962400"/>
          </a:xfrm>
        </p:spPr>
        <p:txBody>
          <a:bodyPr/>
          <a:lstStyle/>
          <a:p>
            <a:pPr algn="ctr"/>
            <a:r>
              <a:rPr lang="en-US" sz="5400" dirty="0" smtClean="0"/>
              <a:t>112 x 2</a:t>
            </a:r>
          </a:p>
          <a:p>
            <a:pPr algn="ctr"/>
            <a:r>
              <a:rPr lang="en-US" sz="5400" dirty="0" smtClean="0"/>
              <a:t>56 x 4</a:t>
            </a:r>
          </a:p>
          <a:p>
            <a:pPr algn="ctr"/>
            <a:r>
              <a:rPr lang="en-US" sz="5400" dirty="0" smtClean="0"/>
              <a:t>28 x 8</a:t>
            </a:r>
          </a:p>
          <a:p>
            <a:pPr algn="ctr"/>
            <a:r>
              <a:rPr lang="en-US" sz="5400" dirty="0" smtClean="0"/>
              <a:t>14 x 16</a:t>
            </a:r>
          </a:p>
        </p:txBody>
      </p:sp>
    </p:spTree>
    <p:extLst>
      <p:ext uri="{BB962C8B-B14F-4D97-AF65-F5344CB8AC3E}">
        <p14:creationId xmlns:p14="http://schemas.microsoft.com/office/powerpoint/2010/main" val="1838250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828800" y="1066800"/>
            <a:ext cx="4953000" cy="5181600"/>
          </a:xfrm>
        </p:spPr>
        <p:txBody>
          <a:bodyPr/>
          <a:lstStyle/>
          <a:p>
            <a:pPr algn="ctr"/>
            <a:r>
              <a:rPr lang="en-US" sz="5400" dirty="0" smtClean="0"/>
              <a:t>1 x 16</a:t>
            </a:r>
          </a:p>
          <a:p>
            <a:pPr algn="ctr"/>
            <a:r>
              <a:rPr lang="en-US" sz="5400" dirty="0" smtClean="0"/>
              <a:t>2 x 8</a:t>
            </a:r>
          </a:p>
          <a:p>
            <a:pPr algn="ctr"/>
            <a:r>
              <a:rPr lang="en-US" sz="5400" dirty="0" smtClean="0"/>
              <a:t>4 x 4</a:t>
            </a:r>
          </a:p>
          <a:p>
            <a:pPr algn="ctr"/>
            <a:r>
              <a:rPr lang="en-US" sz="5400" dirty="0" smtClean="0"/>
              <a:t>8 x 2</a:t>
            </a:r>
          </a:p>
          <a:p>
            <a:pPr algn="ctr"/>
            <a:r>
              <a:rPr lang="en-US" sz="5400" dirty="0" smtClean="0"/>
              <a:t>16 x 1</a:t>
            </a:r>
          </a:p>
        </p:txBody>
      </p:sp>
    </p:spTree>
    <p:extLst>
      <p:ext uri="{BB962C8B-B14F-4D97-AF65-F5344CB8AC3E}">
        <p14:creationId xmlns:p14="http://schemas.microsoft.com/office/powerpoint/2010/main" val="3648075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828800" y="1524000"/>
            <a:ext cx="4953000" cy="4038600"/>
          </a:xfrm>
        </p:spPr>
        <p:txBody>
          <a:bodyPr/>
          <a:lstStyle/>
          <a:p>
            <a:pPr algn="ctr"/>
            <a:r>
              <a:rPr lang="en-US" sz="5400" dirty="0" smtClean="0"/>
              <a:t>360 x 3</a:t>
            </a:r>
          </a:p>
          <a:p>
            <a:pPr algn="ctr"/>
            <a:r>
              <a:rPr lang="en-US" sz="5400" dirty="0" smtClean="0"/>
              <a:t>180 x 6</a:t>
            </a:r>
          </a:p>
          <a:p>
            <a:pPr algn="ctr"/>
            <a:r>
              <a:rPr lang="en-US" sz="5400" dirty="0" smtClean="0"/>
              <a:t>90 x 12</a:t>
            </a:r>
          </a:p>
          <a:p>
            <a:pPr algn="ctr"/>
            <a:r>
              <a:rPr lang="en-US" sz="5400" dirty="0" smtClean="0"/>
              <a:t>45 x 24</a:t>
            </a:r>
          </a:p>
        </p:txBody>
      </p:sp>
    </p:spTree>
    <p:extLst>
      <p:ext uri="{BB962C8B-B14F-4D97-AF65-F5344CB8AC3E}">
        <p14:creationId xmlns:p14="http://schemas.microsoft.com/office/powerpoint/2010/main" val="1838250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828800" y="685800"/>
            <a:ext cx="4953000" cy="5791200"/>
          </a:xfrm>
        </p:spPr>
        <p:txBody>
          <a:bodyPr/>
          <a:lstStyle/>
          <a:p>
            <a:pPr algn="ctr"/>
            <a:r>
              <a:rPr lang="en-US" sz="5400" dirty="0" smtClean="0"/>
              <a:t>2 x 1440</a:t>
            </a:r>
          </a:p>
          <a:p>
            <a:pPr algn="ctr"/>
            <a:r>
              <a:rPr lang="en-US" sz="5400" dirty="0" smtClean="0"/>
              <a:t>4 x 720</a:t>
            </a:r>
          </a:p>
          <a:p>
            <a:pPr algn="ctr"/>
            <a:r>
              <a:rPr lang="en-US" sz="5400" dirty="0"/>
              <a:t>8</a:t>
            </a:r>
            <a:r>
              <a:rPr lang="en-US" sz="5400" dirty="0" smtClean="0"/>
              <a:t> x 360</a:t>
            </a:r>
          </a:p>
          <a:p>
            <a:pPr algn="ctr"/>
            <a:r>
              <a:rPr lang="en-US" sz="5400" dirty="0" smtClean="0"/>
              <a:t>16 x 180</a:t>
            </a:r>
          </a:p>
          <a:p>
            <a:pPr algn="ctr"/>
            <a:r>
              <a:rPr lang="en-US" sz="5400" dirty="0" smtClean="0"/>
              <a:t>32 x 90</a:t>
            </a:r>
          </a:p>
          <a:p>
            <a:pPr algn="ctr"/>
            <a:r>
              <a:rPr lang="en-US" sz="5400" dirty="0" smtClean="0"/>
              <a:t>64 x 45</a:t>
            </a:r>
          </a:p>
        </p:txBody>
      </p:sp>
    </p:spTree>
    <p:extLst>
      <p:ext uri="{BB962C8B-B14F-4D97-AF65-F5344CB8AC3E}">
        <p14:creationId xmlns:p14="http://schemas.microsoft.com/office/powerpoint/2010/main" val="1838250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219200"/>
            <a:ext cx="7772400" cy="1362075"/>
          </a:xfrm>
        </p:spPr>
        <p:txBody>
          <a:bodyPr/>
          <a:lstStyle/>
          <a:p>
            <a:pPr algn="ctr"/>
            <a:r>
              <a:rPr lang="en-US" sz="5400" dirty="0" smtClean="0"/>
              <a:t>Category 4</a:t>
            </a:r>
            <a:endParaRPr lang="en-US" sz="5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419600"/>
            <a:ext cx="7772400" cy="749300"/>
          </a:xfrm>
        </p:spPr>
        <p:txBody>
          <a:bodyPr/>
          <a:lstStyle/>
          <a:p>
            <a:pPr algn="ctr"/>
            <a:r>
              <a:rPr lang="en-US" dirty="0" smtClean="0"/>
              <a:t>For investigation of what happens when you third or triple or quarter and quadruple numbers.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08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752600" y="1752600"/>
            <a:ext cx="4953000" cy="3429000"/>
          </a:xfrm>
        </p:spPr>
        <p:txBody>
          <a:bodyPr/>
          <a:lstStyle/>
          <a:p>
            <a:pPr algn="ctr"/>
            <a:r>
              <a:rPr lang="en-US" sz="5400" dirty="0" smtClean="0"/>
              <a:t>9 x 12</a:t>
            </a:r>
          </a:p>
          <a:p>
            <a:pPr algn="ctr"/>
            <a:r>
              <a:rPr lang="en-US" sz="5400" dirty="0" smtClean="0"/>
              <a:t>3 x 36</a:t>
            </a:r>
          </a:p>
          <a:p>
            <a:pPr algn="ctr"/>
            <a:r>
              <a:rPr lang="en-US" sz="5400" dirty="0" smtClean="0"/>
              <a:t>1 x 108</a:t>
            </a:r>
          </a:p>
        </p:txBody>
      </p:sp>
    </p:spTree>
    <p:extLst>
      <p:ext uri="{BB962C8B-B14F-4D97-AF65-F5344CB8AC3E}">
        <p14:creationId xmlns:p14="http://schemas.microsoft.com/office/powerpoint/2010/main" val="1713204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828800" y="1752600"/>
            <a:ext cx="4953000" cy="3886200"/>
          </a:xfrm>
        </p:spPr>
        <p:txBody>
          <a:bodyPr/>
          <a:lstStyle/>
          <a:p>
            <a:pPr algn="ctr"/>
            <a:r>
              <a:rPr lang="en-US" sz="5400" dirty="0" smtClean="0"/>
              <a:t>27 x 15</a:t>
            </a:r>
          </a:p>
          <a:p>
            <a:pPr algn="ctr"/>
            <a:r>
              <a:rPr lang="en-US" sz="5400" dirty="0" smtClean="0"/>
              <a:t>9 x 45</a:t>
            </a:r>
          </a:p>
          <a:p>
            <a:pPr algn="ctr"/>
            <a:r>
              <a:rPr lang="en-US" sz="5400" dirty="0" smtClean="0"/>
              <a:t>3 x 135</a:t>
            </a:r>
          </a:p>
          <a:p>
            <a:pPr algn="ctr"/>
            <a:r>
              <a:rPr lang="en-US" sz="5400" dirty="0" smtClean="0"/>
              <a:t>1 x 405</a:t>
            </a:r>
          </a:p>
        </p:txBody>
      </p:sp>
    </p:spTree>
    <p:extLst>
      <p:ext uri="{BB962C8B-B14F-4D97-AF65-F5344CB8AC3E}">
        <p14:creationId xmlns:p14="http://schemas.microsoft.com/office/powerpoint/2010/main" val="1713204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828800" y="1447800"/>
            <a:ext cx="4953000" cy="3886200"/>
          </a:xfrm>
        </p:spPr>
        <p:txBody>
          <a:bodyPr/>
          <a:lstStyle/>
          <a:p>
            <a:pPr algn="ctr"/>
            <a:r>
              <a:rPr lang="en-US" sz="5400" dirty="0" smtClean="0"/>
              <a:t>36 x 18</a:t>
            </a:r>
          </a:p>
          <a:p>
            <a:pPr algn="ctr"/>
            <a:r>
              <a:rPr lang="en-US" sz="5400" dirty="0" smtClean="0"/>
              <a:t>72 x 9</a:t>
            </a:r>
          </a:p>
          <a:p>
            <a:pPr algn="ctr"/>
            <a:r>
              <a:rPr lang="en-US" sz="5400" dirty="0" smtClean="0"/>
              <a:t>216 x 3</a:t>
            </a:r>
          </a:p>
          <a:p>
            <a:pPr algn="ctr"/>
            <a:r>
              <a:rPr lang="en-US" sz="5400" dirty="0" smtClean="0"/>
              <a:t>648 x 1</a:t>
            </a:r>
          </a:p>
        </p:txBody>
      </p:sp>
    </p:spTree>
    <p:extLst>
      <p:ext uri="{BB962C8B-B14F-4D97-AF65-F5344CB8AC3E}">
        <p14:creationId xmlns:p14="http://schemas.microsoft.com/office/powerpoint/2010/main" val="4049190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828800" y="1752600"/>
            <a:ext cx="4953000" cy="3429000"/>
          </a:xfrm>
        </p:spPr>
        <p:txBody>
          <a:bodyPr/>
          <a:lstStyle/>
          <a:p>
            <a:pPr algn="ctr"/>
            <a:r>
              <a:rPr lang="en-US" sz="5400" dirty="0" smtClean="0"/>
              <a:t>15 x 16</a:t>
            </a:r>
          </a:p>
          <a:p>
            <a:pPr algn="ctr"/>
            <a:r>
              <a:rPr lang="en-US" sz="5400" dirty="0" smtClean="0"/>
              <a:t>60 x 4</a:t>
            </a:r>
          </a:p>
          <a:p>
            <a:pPr algn="ctr"/>
            <a:r>
              <a:rPr lang="en-US" sz="5400" dirty="0" smtClean="0"/>
              <a:t>240 x 1</a:t>
            </a:r>
          </a:p>
        </p:txBody>
      </p:sp>
    </p:spTree>
    <p:extLst>
      <p:ext uri="{BB962C8B-B14F-4D97-AF65-F5344CB8AC3E}">
        <p14:creationId xmlns:p14="http://schemas.microsoft.com/office/powerpoint/2010/main" val="1713204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828800" y="1524000"/>
            <a:ext cx="4953000" cy="3962400"/>
          </a:xfrm>
        </p:spPr>
        <p:txBody>
          <a:bodyPr/>
          <a:lstStyle/>
          <a:p>
            <a:pPr algn="ctr"/>
            <a:r>
              <a:rPr lang="en-US" sz="5400" dirty="0" smtClean="0"/>
              <a:t>25 x 48</a:t>
            </a:r>
          </a:p>
          <a:p>
            <a:pPr algn="ctr"/>
            <a:r>
              <a:rPr lang="en-US" sz="5400" dirty="0" smtClean="0"/>
              <a:t>100 x 12</a:t>
            </a:r>
          </a:p>
          <a:p>
            <a:pPr algn="ctr"/>
            <a:r>
              <a:rPr lang="en-US" sz="5400" dirty="0" smtClean="0"/>
              <a:t>400 x 3</a:t>
            </a:r>
          </a:p>
          <a:p>
            <a:pPr algn="ctr"/>
            <a:r>
              <a:rPr lang="en-US" sz="5400" dirty="0" smtClean="0"/>
              <a:t>1200 x 1</a:t>
            </a:r>
          </a:p>
        </p:txBody>
      </p:sp>
    </p:spTree>
    <p:extLst>
      <p:ext uri="{BB962C8B-B14F-4D97-AF65-F5344CB8AC3E}">
        <p14:creationId xmlns:p14="http://schemas.microsoft.com/office/powerpoint/2010/main" val="1380707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828800" y="1524000"/>
            <a:ext cx="4953000" cy="3962400"/>
          </a:xfrm>
        </p:spPr>
        <p:txBody>
          <a:bodyPr/>
          <a:lstStyle/>
          <a:p>
            <a:pPr algn="ctr"/>
            <a:r>
              <a:rPr lang="en-US" sz="5400" dirty="0" smtClean="0"/>
              <a:t>64 x 35</a:t>
            </a:r>
          </a:p>
          <a:p>
            <a:pPr algn="ctr"/>
            <a:r>
              <a:rPr lang="en-US" sz="5400" dirty="0" smtClean="0"/>
              <a:t>16 x 140</a:t>
            </a:r>
          </a:p>
          <a:p>
            <a:pPr algn="ctr"/>
            <a:r>
              <a:rPr lang="en-US" sz="5400" dirty="0" smtClean="0"/>
              <a:t>4 x 560</a:t>
            </a:r>
          </a:p>
          <a:p>
            <a:pPr algn="ctr"/>
            <a:r>
              <a:rPr lang="en-US" sz="5400" dirty="0" smtClean="0"/>
              <a:t>1 x 2240</a:t>
            </a:r>
          </a:p>
        </p:txBody>
      </p:sp>
    </p:spTree>
    <p:extLst>
      <p:ext uri="{BB962C8B-B14F-4D97-AF65-F5344CB8AC3E}">
        <p14:creationId xmlns:p14="http://schemas.microsoft.com/office/powerpoint/2010/main" val="1380707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828800" y="1524000"/>
            <a:ext cx="4953000" cy="3962400"/>
          </a:xfrm>
        </p:spPr>
        <p:txBody>
          <a:bodyPr/>
          <a:lstStyle/>
          <a:p>
            <a:pPr algn="ctr"/>
            <a:r>
              <a:rPr lang="en-US" sz="5400" dirty="0" smtClean="0"/>
              <a:t>18 x 12</a:t>
            </a:r>
          </a:p>
          <a:p>
            <a:pPr algn="ctr"/>
            <a:r>
              <a:rPr lang="en-US" sz="5400" dirty="0" smtClean="0"/>
              <a:t>9 x 24</a:t>
            </a:r>
          </a:p>
          <a:p>
            <a:pPr algn="ctr"/>
            <a:r>
              <a:rPr lang="en-US" sz="5400" dirty="0" smtClean="0"/>
              <a:t>4.5 x 36</a:t>
            </a:r>
          </a:p>
          <a:p>
            <a:pPr algn="ctr"/>
            <a:r>
              <a:rPr lang="en-US" sz="5400" dirty="0" smtClean="0"/>
              <a:t>2.25 x 72</a:t>
            </a:r>
          </a:p>
        </p:txBody>
      </p:sp>
    </p:spTree>
    <p:extLst>
      <p:ext uri="{BB962C8B-B14F-4D97-AF65-F5344CB8AC3E}">
        <p14:creationId xmlns:p14="http://schemas.microsoft.com/office/powerpoint/2010/main" val="390594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828800" y="1752600"/>
            <a:ext cx="4953000" cy="3581400"/>
          </a:xfrm>
        </p:spPr>
        <p:txBody>
          <a:bodyPr/>
          <a:lstStyle/>
          <a:p>
            <a:pPr algn="ctr"/>
            <a:r>
              <a:rPr lang="en-US" sz="5400" dirty="0" smtClean="0"/>
              <a:t>1 x 36</a:t>
            </a:r>
          </a:p>
          <a:p>
            <a:pPr algn="ctr"/>
            <a:r>
              <a:rPr lang="en-US" sz="5400" dirty="0" smtClean="0"/>
              <a:t>2 x 18</a:t>
            </a:r>
          </a:p>
          <a:p>
            <a:pPr algn="ctr"/>
            <a:r>
              <a:rPr lang="en-US" sz="5400" dirty="0" smtClean="0"/>
              <a:t>4 x 9</a:t>
            </a:r>
          </a:p>
        </p:txBody>
      </p:sp>
    </p:spTree>
    <p:extLst>
      <p:ext uri="{BB962C8B-B14F-4D97-AF65-F5344CB8AC3E}">
        <p14:creationId xmlns:p14="http://schemas.microsoft.com/office/powerpoint/2010/main" val="3984605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828800" y="1524000"/>
            <a:ext cx="4953000" cy="3962400"/>
          </a:xfrm>
        </p:spPr>
        <p:txBody>
          <a:bodyPr/>
          <a:lstStyle/>
          <a:p>
            <a:pPr algn="ctr"/>
            <a:r>
              <a:rPr lang="en-US" sz="5400" dirty="0" smtClean="0"/>
              <a:t>6 x 12</a:t>
            </a:r>
          </a:p>
          <a:p>
            <a:pPr algn="ctr"/>
            <a:r>
              <a:rPr lang="en-US" sz="5400" dirty="0" smtClean="0"/>
              <a:t>3 x 24</a:t>
            </a:r>
          </a:p>
          <a:p>
            <a:pPr algn="ctr"/>
            <a:r>
              <a:rPr lang="en-US" sz="5400" dirty="0" smtClean="0"/>
              <a:t>1.5 x 48</a:t>
            </a:r>
          </a:p>
        </p:txBody>
      </p:sp>
    </p:spTree>
    <p:extLst>
      <p:ext uri="{BB962C8B-B14F-4D97-AF65-F5344CB8AC3E}">
        <p14:creationId xmlns:p14="http://schemas.microsoft.com/office/powerpoint/2010/main" val="390594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828800" y="1524000"/>
            <a:ext cx="4953000" cy="3962400"/>
          </a:xfrm>
        </p:spPr>
        <p:txBody>
          <a:bodyPr/>
          <a:lstStyle/>
          <a:p>
            <a:pPr algn="ctr"/>
            <a:r>
              <a:rPr lang="en-US" sz="5400" dirty="0" smtClean="0"/>
              <a:t>6 x 24</a:t>
            </a:r>
          </a:p>
          <a:p>
            <a:pPr algn="ctr"/>
            <a:r>
              <a:rPr lang="en-US" sz="5400" dirty="0" smtClean="0"/>
              <a:t>3 x 48</a:t>
            </a:r>
          </a:p>
          <a:p>
            <a:pPr algn="ctr"/>
            <a:r>
              <a:rPr lang="en-US" sz="5400" dirty="0" smtClean="0"/>
              <a:t>1.5 </a:t>
            </a:r>
            <a:r>
              <a:rPr lang="en-US" sz="5400" smtClean="0"/>
              <a:t>x 96</a:t>
            </a:r>
            <a:endParaRPr lang="en-US" sz="5400" dirty="0" smtClean="0"/>
          </a:p>
        </p:txBody>
      </p:sp>
    </p:spTree>
    <p:extLst>
      <p:ext uri="{BB962C8B-B14F-4D97-AF65-F5344CB8AC3E}">
        <p14:creationId xmlns:p14="http://schemas.microsoft.com/office/powerpoint/2010/main" val="390594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828800" y="1752600"/>
            <a:ext cx="4953000" cy="3810000"/>
          </a:xfrm>
        </p:spPr>
        <p:txBody>
          <a:bodyPr/>
          <a:lstStyle/>
          <a:p>
            <a:pPr algn="ctr"/>
            <a:r>
              <a:rPr lang="en-US" sz="5400" dirty="0" smtClean="0"/>
              <a:t>1 x 20</a:t>
            </a:r>
          </a:p>
          <a:p>
            <a:pPr algn="ctr"/>
            <a:r>
              <a:rPr lang="en-US" sz="5400" dirty="0" smtClean="0"/>
              <a:t>2 x 10</a:t>
            </a:r>
          </a:p>
          <a:p>
            <a:pPr algn="ctr"/>
            <a:r>
              <a:rPr lang="en-US" sz="5400" dirty="0" smtClean="0"/>
              <a:t>4 x 5</a:t>
            </a:r>
          </a:p>
        </p:txBody>
      </p:sp>
    </p:spTree>
    <p:extLst>
      <p:ext uri="{BB962C8B-B14F-4D97-AF65-F5344CB8AC3E}">
        <p14:creationId xmlns:p14="http://schemas.microsoft.com/office/powerpoint/2010/main" val="3984605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828800" y="1066800"/>
            <a:ext cx="4953000" cy="5181600"/>
          </a:xfrm>
        </p:spPr>
        <p:txBody>
          <a:bodyPr/>
          <a:lstStyle/>
          <a:p>
            <a:pPr algn="ctr"/>
            <a:r>
              <a:rPr lang="en-US" sz="5400" dirty="0" smtClean="0"/>
              <a:t>1 x 24</a:t>
            </a:r>
          </a:p>
          <a:p>
            <a:pPr algn="ctr"/>
            <a:r>
              <a:rPr lang="en-US" sz="5400" dirty="0" smtClean="0"/>
              <a:t>2 x 12</a:t>
            </a:r>
          </a:p>
          <a:p>
            <a:pPr algn="ctr"/>
            <a:r>
              <a:rPr lang="en-US" sz="5400" dirty="0" smtClean="0"/>
              <a:t>4 x 6</a:t>
            </a:r>
          </a:p>
          <a:p>
            <a:pPr algn="ctr"/>
            <a:r>
              <a:rPr lang="en-US" sz="5400" dirty="0" smtClean="0"/>
              <a:t>8 x 3</a:t>
            </a:r>
          </a:p>
        </p:txBody>
      </p:sp>
    </p:spTree>
    <p:extLst>
      <p:ext uri="{BB962C8B-B14F-4D97-AF65-F5344CB8AC3E}">
        <p14:creationId xmlns:p14="http://schemas.microsoft.com/office/powerpoint/2010/main" val="3984605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828800" y="1066800"/>
            <a:ext cx="4953000" cy="5181600"/>
          </a:xfrm>
        </p:spPr>
        <p:txBody>
          <a:bodyPr/>
          <a:lstStyle/>
          <a:p>
            <a:pPr algn="ctr"/>
            <a:r>
              <a:rPr lang="en-US" sz="5400" dirty="0" smtClean="0"/>
              <a:t>1 x 48</a:t>
            </a:r>
          </a:p>
          <a:p>
            <a:pPr algn="ctr"/>
            <a:r>
              <a:rPr lang="en-US" sz="5400" dirty="0" smtClean="0"/>
              <a:t>2 x 24</a:t>
            </a:r>
          </a:p>
          <a:p>
            <a:pPr algn="ctr"/>
            <a:r>
              <a:rPr lang="en-US" sz="5400" dirty="0" smtClean="0"/>
              <a:t>4 x 12</a:t>
            </a:r>
          </a:p>
          <a:p>
            <a:pPr algn="ctr"/>
            <a:r>
              <a:rPr lang="en-US" sz="5400" dirty="0" smtClean="0"/>
              <a:t>8 x 6</a:t>
            </a:r>
          </a:p>
          <a:p>
            <a:pPr algn="ctr"/>
            <a:r>
              <a:rPr lang="en-US" sz="5400" dirty="0" smtClean="0"/>
              <a:t>16 x 3</a:t>
            </a:r>
          </a:p>
        </p:txBody>
      </p:sp>
    </p:spTree>
    <p:extLst>
      <p:ext uri="{BB962C8B-B14F-4D97-AF65-F5344CB8AC3E}">
        <p14:creationId xmlns:p14="http://schemas.microsoft.com/office/powerpoint/2010/main" val="3984605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828800" y="1066800"/>
            <a:ext cx="4953000" cy="5181600"/>
          </a:xfrm>
        </p:spPr>
        <p:txBody>
          <a:bodyPr/>
          <a:lstStyle/>
          <a:p>
            <a:pPr algn="ctr"/>
            <a:r>
              <a:rPr lang="en-US" sz="5400" dirty="0" smtClean="0"/>
              <a:t>1 x 40</a:t>
            </a:r>
          </a:p>
          <a:p>
            <a:pPr algn="ctr"/>
            <a:r>
              <a:rPr lang="en-US" sz="5400" dirty="0" smtClean="0"/>
              <a:t>2 x 20</a:t>
            </a:r>
          </a:p>
          <a:p>
            <a:pPr algn="ctr"/>
            <a:r>
              <a:rPr lang="en-US" sz="5400" dirty="0" smtClean="0"/>
              <a:t>4 x 10</a:t>
            </a:r>
          </a:p>
          <a:p>
            <a:pPr algn="ctr"/>
            <a:r>
              <a:rPr lang="en-US" sz="5400" dirty="0" smtClean="0"/>
              <a:t>8 x 5</a:t>
            </a:r>
          </a:p>
        </p:txBody>
      </p:sp>
    </p:spTree>
    <p:extLst>
      <p:ext uri="{BB962C8B-B14F-4D97-AF65-F5344CB8AC3E}">
        <p14:creationId xmlns:p14="http://schemas.microsoft.com/office/powerpoint/2010/main" val="3984605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828800" y="1981200"/>
            <a:ext cx="4953000" cy="3352800"/>
          </a:xfrm>
        </p:spPr>
        <p:txBody>
          <a:bodyPr/>
          <a:lstStyle/>
          <a:p>
            <a:pPr algn="ctr"/>
            <a:r>
              <a:rPr lang="en-US" sz="5400" dirty="0" smtClean="0"/>
              <a:t>1 x 12</a:t>
            </a:r>
          </a:p>
          <a:p>
            <a:pPr algn="ctr"/>
            <a:r>
              <a:rPr lang="en-US" sz="5400" dirty="0" smtClean="0"/>
              <a:t>2 x 6</a:t>
            </a:r>
          </a:p>
          <a:p>
            <a:pPr algn="ctr"/>
            <a:r>
              <a:rPr lang="en-US" sz="5400" dirty="0" smtClean="0"/>
              <a:t>4 x 3</a:t>
            </a:r>
          </a:p>
        </p:txBody>
      </p:sp>
    </p:spTree>
    <p:extLst>
      <p:ext uri="{BB962C8B-B14F-4D97-AF65-F5344CB8AC3E}">
        <p14:creationId xmlns:p14="http://schemas.microsoft.com/office/powerpoint/2010/main" val="3984605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arketing plan presentation">
  <a:themeElements>
    <a:clrScheme name="Default Design 1">
      <a:dk1>
        <a:srgbClr val="336699"/>
      </a:dk1>
      <a:lt1>
        <a:srgbClr val="FFFFFF"/>
      </a:lt1>
      <a:dk2>
        <a:srgbClr val="0066FF"/>
      </a:dk2>
      <a:lt2>
        <a:srgbClr val="AFB5D2"/>
      </a:lt2>
      <a:accent1>
        <a:srgbClr val="66CCFF"/>
      </a:accent1>
      <a:accent2>
        <a:srgbClr val="99FFCC"/>
      </a:accent2>
      <a:accent3>
        <a:srgbClr val="FFFFFF"/>
      </a:accent3>
      <a:accent4>
        <a:srgbClr val="2A5682"/>
      </a:accent4>
      <a:accent5>
        <a:srgbClr val="B8E2FF"/>
      </a:accent5>
      <a:accent6>
        <a:srgbClr val="8AE7B9"/>
      </a:accent6>
      <a:hlink>
        <a:srgbClr val="FF99FF"/>
      </a:hlink>
      <a:folHlink>
        <a:srgbClr val="CCCCFF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336699"/>
        </a:dk1>
        <a:lt1>
          <a:srgbClr val="FFFFFF"/>
        </a:lt1>
        <a:dk2>
          <a:srgbClr val="0066FF"/>
        </a:dk2>
        <a:lt2>
          <a:srgbClr val="AFB5D2"/>
        </a:lt2>
        <a:accent1>
          <a:srgbClr val="66CCFF"/>
        </a:accent1>
        <a:accent2>
          <a:srgbClr val="99FFCC"/>
        </a:accent2>
        <a:accent3>
          <a:srgbClr val="FFFFFF"/>
        </a:accent3>
        <a:accent4>
          <a:srgbClr val="2A5682"/>
        </a:accent4>
        <a:accent5>
          <a:srgbClr val="B8E2FF"/>
        </a:accent5>
        <a:accent6>
          <a:srgbClr val="8AE7B9"/>
        </a:accent6>
        <a:hlink>
          <a:srgbClr val="FF99FF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3366"/>
        </a:dk1>
        <a:lt1>
          <a:srgbClr val="CCECFF"/>
        </a:lt1>
        <a:dk2>
          <a:srgbClr val="4B3384"/>
        </a:dk2>
        <a:lt2>
          <a:srgbClr val="849CBB"/>
        </a:lt2>
        <a:accent1>
          <a:srgbClr val="90DBFF"/>
        </a:accent1>
        <a:accent2>
          <a:srgbClr val="99FFCC"/>
        </a:accent2>
        <a:accent3>
          <a:srgbClr val="E2F4FF"/>
        </a:accent3>
        <a:accent4>
          <a:srgbClr val="002A56"/>
        </a:accent4>
        <a:accent5>
          <a:srgbClr val="C6EAFF"/>
        </a:accent5>
        <a:accent6>
          <a:srgbClr val="8AE7B9"/>
        </a:accent6>
        <a:hlink>
          <a:srgbClr val="DFC0FF"/>
        </a:hlink>
        <a:folHlink>
          <a:srgbClr val="6DC5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Marketing plan presentation</Template>
  <TotalTime>22</TotalTime>
  <Words>443</Words>
  <Application>Microsoft Office PowerPoint</Application>
  <PresentationFormat>On-screen Show (4:3)</PresentationFormat>
  <Paragraphs>138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Marketing plan presentation</vt:lpstr>
      <vt:lpstr>Doubling and Halving</vt:lpstr>
      <vt:lpstr>Category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Category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Category 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Category 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Henry County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Doubling and Halving</dc:title>
  <dc:creator>Mollie Hall</dc:creator>
  <cp:lastModifiedBy>Johnson, Ariene</cp:lastModifiedBy>
  <cp:revision>4</cp:revision>
  <cp:lastPrinted>1601-01-01T00:00:00Z</cp:lastPrinted>
  <dcterms:created xsi:type="dcterms:W3CDTF">2012-05-03T16:14:08Z</dcterms:created>
  <dcterms:modified xsi:type="dcterms:W3CDTF">2016-03-07T02:09:41Z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TC010178121033</vt:lpwstr>
  </property>
</Properties>
</file>